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therm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Why Your Hot Cocoa Betrays You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The Science of Thermal Energy Transfer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MS-PS3-3, MS-PS3-4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6th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Explain how thermal energy transfers from hot objects to cold surroundings through conduction, convection, and radiation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temperature difference, insulation, surface area, and air movement affect heat loss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Design a system that minimizes thermal energy transfer to keep a drink hot longer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Connect thermal energy transfer to real-world engineering problems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Thermal Energy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total kinetic energy of all particles in a substance — what we measure as temperature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Conduction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Heat transfer through direct contact between materials — like a hot mug warming your hands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Convection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Heat transfer through the movement of fluids (liquids or gases) — warm air rising, cool air sinking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Insulation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material that slows down thermal energy transfer by trapping air pockets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No matter what you do, your hot cocoa always gets cold — where does the heat actually go?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The Science of Thermal Energy Transfer. Today we'll build a MODEL to discover the answer!</a:t>
            </a:r>
          </a:p>
        </p:txBody>
      </p:sp>
      <p:pic>
        <p:nvPicPr>
          <p:cNvPr id="8" name="Picture 7" descr="landscape-therm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therm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Temperature Difference</a:t>
            </a:r>
          </a:p>
          <a:p>
            <a:pPr>
              <a:spcBef>
                <a:spcPts val="600"/>
              </a:spcBef>
              <a:defRPr sz="1600"/>
            </a:pPr>
            <a:r>
              <a:t>     *  Insulation Level</a:t>
            </a:r>
          </a:p>
          <a:p>
            <a:pPr>
              <a:spcBef>
                <a:spcPts val="600"/>
              </a:spcBef>
              <a:defRPr sz="1600"/>
            </a:pPr>
            <a:r>
              <a:t>     *  Container Surface Area</a:t>
            </a:r>
          </a:p>
          <a:p>
            <a:pPr>
              <a:spcBef>
                <a:spcPts val="600"/>
              </a:spcBef>
              <a:defRPr sz="1600"/>
            </a:pPr>
            <a:r>
              <a:t>     *  Air Movement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therm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When insulation level increases, what happens to the rate of heat loss? Is a tall thin mug or a short wide mug better for keeping cocoa hot — and why?</a:t>
            </a:r>
          </a:p>
        </p:txBody>
      </p:sp>
      <p:pic>
        <p:nvPicPr>
          <p:cNvPr id="8" name="Picture 7" descr="discussion-therm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Open Mug</a:t>
            </a:r>
          </a:p>
          <a:p>
            <a:pPr>
              <a:defRPr sz="1400"/>
            </a:pPr>
            <a:r>
              <a:t>     Set Insulation Level to 0% with normal room conditions</a:t>
            </a:r>
          </a:p>
          <a:p>
            <a:pPr>
              <a:spcBef>
                <a:spcPts val="1200"/>
              </a:spcBef>
              <a:defRPr sz="1600" b="1"/>
            </a:pPr>
            <a:r>
              <a:t>Travel Mug</a:t>
            </a:r>
          </a:p>
          <a:p>
            <a:pPr>
              <a:defRPr sz="1400"/>
            </a:pPr>
            <a:r>
              <a:t>     Set Insulation Level to 80% and observe heat loss over time</a:t>
            </a:r>
          </a:p>
          <a:p>
            <a:pPr>
              <a:spcBef>
                <a:spcPts val="1200"/>
              </a:spcBef>
              <a:defRPr sz="1600" b="1"/>
            </a:pPr>
            <a:r>
              <a:t>Windy Day</a:t>
            </a:r>
          </a:p>
          <a:p>
            <a:pPr>
              <a:defRPr sz="1400"/>
            </a:pPr>
            <a:r>
              <a:t>     Lock Air Movement to maximum and compare heat loss to calm conditions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Heat ALWAYS flows from hot to cold — never the other way — until temperatures equalize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Insulation doesn't add heat; it just slows down the transfer to the environment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More surface area means faster heat loss because there's more area for energy to escape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Moving air carries heat away much faster than still air (convection accelerates cooling)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Your hot cocoa loses heat to its cooler surroundings through three mechanisms: conduction (through the mug), convection (warm air rising off the surface), and radiation (infrared energy). Heat always flows from hot to cold until both reach the same temperature — that's the Second Law of Thermodynamics in your kitchen!</a:t>
            </a:r>
          </a:p>
        </p:txBody>
      </p:sp>
      <p:pic>
        <p:nvPicPr>
          <p:cNvPr id="8" name="Picture 7" descr="cover-therm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the Ultimate Hot Cocoa Keeper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Design and test a container that keeps hot cocoa above 50°C for as long as possible using your understanding of thermal energy transfer.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A beverage company is holding a design competition. They need a new travel mug that keeps drinks hot for at least 2 hours without electricity. Your engineering team must use model evidence to design, build, and test a prototype.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Which method of heat transfer causes the MOST heat loss from a typical mug?</a:t>
            </a:r>
          </a:p>
          <a:p>
            <a:pPr>
              <a:spcBef>
                <a:spcPts val="400"/>
              </a:spcBef>
              <a:defRPr sz="1300"/>
            </a:pPr>
            <a:r>
              <a:t>     *  What materials and design features will minimize each type of thermal energy transfer?</a:t>
            </a:r>
          </a:p>
          <a:p>
            <a:pPr>
              <a:spcBef>
                <a:spcPts val="400"/>
              </a:spcBef>
              <a:defRPr sz="1300"/>
            </a:pPr>
            <a:r>
              <a:t>     *  How will you test whether your design actually works better than a regular mug?</a:t>
            </a:r>
          </a:p>
        </p:txBody>
      </p:sp>
      <p:pic>
        <p:nvPicPr>
          <p:cNvPr id="7" name="Picture 6" descr="stem-insul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Thermal Engineers and Materials Scientists design insulation systems for buildings, spacecraft, and products to control heat flow. They earn $70,000–$120,000/year.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